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5" d="100"/>
          <a:sy n="85" d="100"/>
        </p:scale>
        <p:origin x="-3210" y="-7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1C9B08FC-0B4B-1DC6-E206-24462CE1DC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xmlns="" id="{C8420AC9-8AA7-3687-B43F-86C2448C68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C3C8E0FB-820D-46E7-8250-30B5D850B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FCE42552-78CE-3C43-D6CF-DE552A539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AE5D99A4-0A65-F58E-1AA1-06920931F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85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2506CD1D-5291-EDF5-B5A4-FDA07DB6A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FF000AF7-6074-1D05-F5BC-F86D2DE13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E4D25EE8-8062-3200-0151-E94780F9F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CC318765-3F4E-0531-C7B8-E4607A99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F6A21AE6-CD9D-4383-E2E2-80792BB9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67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C46E1F6E-C28A-BEB6-D412-73BE18D95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CCDD7F77-E6E8-4121-9202-6AE98E07B2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D53C2D56-F5A4-88EA-38A0-9DB650B70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3A8586BD-3730-9B88-F997-611A4D84A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A9D46370-CD12-E527-FDBD-85D85EF56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29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965E0EF6-B134-24D7-D199-CFD790218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2BB5F546-A846-F91C-22F3-AC7E7860FF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xmlns="" id="{674BD7C6-2220-6353-57A0-3DD215A6A6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FCDB2B2A-5415-DFC7-A56F-2F2160657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F7EE76DB-83AD-BF58-DBFC-CF8EA7A66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2054194A-439A-3447-353C-3000B5D71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8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F30FE455-25BD-07CA-4F0C-BFEBFB020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49D7E918-D61F-915D-27F9-39CB0D2B1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xmlns="" id="{AF71C3B2-873B-1F51-FF05-D8ACEC8C2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xmlns="" id="{20B1C11E-7E00-40C6-8BF1-376DD2556B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xmlns="" id="{D8F8D93C-2CE5-19A1-34EA-4BE391212E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xmlns="" id="{2DA467CB-A7A6-17A5-675F-08E372D1B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xmlns="" id="{FDCF8D8E-D647-BB96-1651-DF85DD858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xmlns="" id="{4299BC7F-2C48-726C-4D87-BD2BB33B4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28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709C3E3C-CD3D-B96E-FA5A-9A4F6F950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xmlns="" id="{18CE6E91-12D4-A68B-7894-871AA624C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xmlns="" id="{AA20BB28-7892-8C00-E045-4CBD98A3A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xmlns="" id="{FCDD6EC2-17F5-8D9D-666E-B36C4C2EC8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93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xmlns="" id="{04CAAAD1-9840-4204-BFF8-469CB5C94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xmlns="" id="{E6C29063-8FEB-1C0F-CC86-BB80D779B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xmlns="" id="{3854611E-2AC3-360D-2023-E6473FC9F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554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4305C105-EA86-C24C-8D4F-10938C14E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xmlns="" id="{3C31CF55-783F-45DE-50B8-5DE342D07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xmlns="" id="{EFC54F6D-3898-2BFC-F33A-777DE405C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02675F75-B7AD-B816-9A4A-730319EE1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D921DB0D-E6B9-6895-D811-DF829C117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C5CEDA78-B473-09DE-AB3D-D86A6F118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16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845CBFFE-576A-7C08-F721-817487493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xmlns="" id="{5439C7D6-9618-03F0-DB50-D9001AA3C9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US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xmlns="" id="{952997E1-8FB1-4D08-3810-1439BB767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xmlns="" id="{82B71E80-F381-6C4D-9167-C1BC45579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xmlns="" id="{8D0A1D54-AD8B-094D-C14A-7E66A8F3C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xmlns="" id="{A15DD01F-55FC-F87E-EE66-AB0547D6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5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xmlns="" id="{1EEC29C1-B73A-1228-C49B-C219A421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xmlns="" id="{F6D92C59-AD96-5B97-7D20-0BBA2D636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B1118697-C261-4040-4ABB-99F1C4EF4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29F13466-EA8E-48A3-8085-ED36B1B05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8C25B38A-E872-68B6-7A99-6A47ED88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99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xmlns="" id="{8C099EBB-24FD-5A72-D38A-6BF3704544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xmlns="" id="{E8A5DE06-7945-4BDA-8798-16BE242CA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5B2C80F3-3B9C-0690-FDEA-15452E577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87DB56FF-D64A-95DF-93FA-1E8EA29DC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084D98B7-537D-857A-3088-FE8A915E7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57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xmlns="" id="{8D1ABE27-C9CC-FAAF-122A-7B94F030B6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xmlns="" id="{F133ADC9-3D04-021B-107D-3C5DDA275A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xmlns="" id="{C2B424E5-6607-C1CC-AEC1-30AC14965A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EAE64-3904-4C83-8077-84EB02E7490C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xmlns="" id="{A9630231-AF1F-2D96-38D1-51927BB2E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xmlns="" id="{CA01AB27-A066-4B6A-40A0-222E6E0735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1F02D-5585-49E4-BBFA-7FF6DB5CD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6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>
            <a:extLst>
              <a:ext uri="{FF2B5EF4-FFF2-40B4-BE49-F238E27FC236}">
                <a16:creationId xmlns:a16="http://schemas.microsoft.com/office/drawing/2014/main" xmlns="" id="{5DBF6068-BF9F-08D4-DE4E-42372CC06550}"/>
              </a:ext>
            </a:extLst>
          </p:cNvPr>
          <p:cNvSpPr txBox="1">
            <a:spLocks/>
          </p:cNvSpPr>
          <p:nvPr/>
        </p:nvSpPr>
        <p:spPr>
          <a:xfrm>
            <a:off x="-20323" y="1749602"/>
            <a:ext cx="6868161" cy="690209"/>
          </a:xfrm>
          <a:custGeom>
            <a:avLst/>
            <a:gdLst>
              <a:gd name="connsiteX0" fmla="*/ 0 w 6868161"/>
              <a:gd name="connsiteY0" fmla="*/ 0 h 690209"/>
              <a:gd name="connsiteX1" fmla="*/ 6868161 w 6868161"/>
              <a:gd name="connsiteY1" fmla="*/ 0 h 690209"/>
              <a:gd name="connsiteX2" fmla="*/ 6868161 w 6868161"/>
              <a:gd name="connsiteY2" fmla="*/ 690209 h 690209"/>
              <a:gd name="connsiteX3" fmla="*/ 0 w 6868161"/>
              <a:gd name="connsiteY3" fmla="*/ 690209 h 690209"/>
              <a:gd name="connsiteX4" fmla="*/ 0 w 6868161"/>
              <a:gd name="connsiteY4" fmla="*/ 0 h 690209"/>
              <a:gd name="connsiteX0" fmla="*/ 993913 w 6868161"/>
              <a:gd name="connsiteY0" fmla="*/ 13252 h 690209"/>
              <a:gd name="connsiteX1" fmla="*/ 6868161 w 6868161"/>
              <a:gd name="connsiteY1" fmla="*/ 0 h 690209"/>
              <a:gd name="connsiteX2" fmla="*/ 6868161 w 6868161"/>
              <a:gd name="connsiteY2" fmla="*/ 690209 h 690209"/>
              <a:gd name="connsiteX3" fmla="*/ 0 w 6868161"/>
              <a:gd name="connsiteY3" fmla="*/ 690209 h 690209"/>
              <a:gd name="connsiteX4" fmla="*/ 993913 w 6868161"/>
              <a:gd name="connsiteY4" fmla="*/ 13252 h 690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8161" h="690209">
                <a:moveTo>
                  <a:pt x="993913" y="13252"/>
                </a:moveTo>
                <a:lnTo>
                  <a:pt x="6868161" y="0"/>
                </a:lnTo>
                <a:lnTo>
                  <a:pt x="6868161" y="690209"/>
                </a:lnTo>
                <a:lnTo>
                  <a:pt x="0" y="690209"/>
                </a:lnTo>
                <a:lnTo>
                  <a:pt x="993913" y="13252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4000" b="1" dirty="0" smtClean="0">
                <a:latin typeface="TH Sarabun New" pitchFamily="34" charset="-34"/>
                <a:cs typeface="TH Sarabun New" pitchFamily="34" charset="-34"/>
              </a:rPr>
              <a:t>        สำนักงานเทศบาลตำบลนาบอน</a:t>
            </a:r>
            <a:endParaRPr lang="en-US" sz="4000" b="1" dirty="0">
              <a:latin typeface="TH Sarabun New" pitchFamily="34" charset="-34"/>
              <a:cs typeface="TH Sarabun New" pitchFamily="34" charset="-34"/>
            </a:endParaRPr>
          </a:p>
        </p:txBody>
      </p:sp>
      <p:sp>
        <p:nvSpPr>
          <p:cNvPr id="13" name="ชื่อเรื่อง 1">
            <a:extLst>
              <a:ext uri="{FF2B5EF4-FFF2-40B4-BE49-F238E27FC236}">
                <a16:creationId xmlns:a16="http://schemas.microsoft.com/office/drawing/2014/main" xmlns="" id="{575C8B71-C1CC-EC6B-D101-29C4FF95E330}"/>
              </a:ext>
            </a:extLst>
          </p:cNvPr>
          <p:cNvSpPr txBox="1">
            <a:spLocks/>
          </p:cNvSpPr>
          <p:nvPr/>
        </p:nvSpPr>
        <p:spPr>
          <a:xfrm>
            <a:off x="-10161" y="1248936"/>
            <a:ext cx="6858000" cy="602165"/>
          </a:xfrm>
          <a:custGeom>
            <a:avLst/>
            <a:gdLst>
              <a:gd name="connsiteX0" fmla="*/ 0 w 6858000"/>
              <a:gd name="connsiteY0" fmla="*/ 0 h 690209"/>
              <a:gd name="connsiteX1" fmla="*/ 6858000 w 6858000"/>
              <a:gd name="connsiteY1" fmla="*/ 0 h 690209"/>
              <a:gd name="connsiteX2" fmla="*/ 6858000 w 6858000"/>
              <a:gd name="connsiteY2" fmla="*/ 690209 h 690209"/>
              <a:gd name="connsiteX3" fmla="*/ 0 w 6858000"/>
              <a:gd name="connsiteY3" fmla="*/ 690209 h 690209"/>
              <a:gd name="connsiteX4" fmla="*/ 0 w 6858000"/>
              <a:gd name="connsiteY4" fmla="*/ 0 h 690209"/>
              <a:gd name="connsiteX0" fmla="*/ 1219200 w 6858000"/>
              <a:gd name="connsiteY0" fmla="*/ 53009 h 690209"/>
              <a:gd name="connsiteX1" fmla="*/ 6858000 w 6858000"/>
              <a:gd name="connsiteY1" fmla="*/ 0 h 690209"/>
              <a:gd name="connsiteX2" fmla="*/ 6858000 w 6858000"/>
              <a:gd name="connsiteY2" fmla="*/ 690209 h 690209"/>
              <a:gd name="connsiteX3" fmla="*/ 0 w 6858000"/>
              <a:gd name="connsiteY3" fmla="*/ 690209 h 690209"/>
              <a:gd name="connsiteX4" fmla="*/ 1219200 w 6858000"/>
              <a:gd name="connsiteY4" fmla="*/ 53009 h 690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8000" h="690209">
                <a:moveTo>
                  <a:pt x="1219200" y="53009"/>
                </a:moveTo>
                <a:lnTo>
                  <a:pt x="6858000" y="0"/>
                </a:lnTo>
                <a:lnTo>
                  <a:pt x="6858000" y="690209"/>
                </a:lnTo>
                <a:lnTo>
                  <a:pt x="0" y="690209"/>
                </a:lnTo>
                <a:lnTo>
                  <a:pt x="1219200" y="53009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 lnSpcReduction="10000"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4000" b="1" dirty="0">
                <a:latin typeface="JasmineUPC" panose="02020603050405020304" pitchFamily="18" charset="-34"/>
                <a:cs typeface="JasmineUPC" panose="02020603050405020304" pitchFamily="18" charset="-34"/>
              </a:rPr>
              <a:t>  </a:t>
            </a:r>
            <a:r>
              <a:rPr lang="th-TH" sz="4000" b="1" dirty="0" smtClean="0">
                <a:latin typeface="JasmineUPC" panose="02020603050405020304" pitchFamily="18" charset="-34"/>
                <a:cs typeface="JasmineUPC" panose="02020603050405020304" pitchFamily="18" charset="-34"/>
              </a:rPr>
              <a:t>                     จดหมายข่าว          </a:t>
            </a:r>
            <a:r>
              <a:rPr lang="th-TH" sz="4000" b="1" dirty="0" smtClean="0">
                <a:latin typeface="JasmineUPC" panose="02020603050405020304" pitchFamily="18" charset="-34"/>
                <a:cs typeface="JasmineUPC" panose="02020603050405020304" pitchFamily="18" charset="-34"/>
              </a:rPr>
              <a:t>          </a:t>
            </a:r>
            <a:endParaRPr lang="en-US" sz="40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sp>
        <p:nvSpPr>
          <p:cNvPr id="16" name="ชื่อเรื่อง 1">
            <a:extLst>
              <a:ext uri="{FF2B5EF4-FFF2-40B4-BE49-F238E27FC236}">
                <a16:creationId xmlns:a16="http://schemas.microsoft.com/office/drawing/2014/main" xmlns="" id="{B66CF2CE-7F00-7E0E-CC68-33E42FC218BD}"/>
              </a:ext>
            </a:extLst>
          </p:cNvPr>
          <p:cNvSpPr txBox="1">
            <a:spLocks/>
          </p:cNvSpPr>
          <p:nvPr/>
        </p:nvSpPr>
        <p:spPr>
          <a:xfrm>
            <a:off x="-20324" y="9408160"/>
            <a:ext cx="6868161" cy="4978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>
            <a:lvl1pPr algn="ctr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7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h-TH" sz="2400" b="1" dirty="0" smtClean="0">
                <a:latin typeface="JasmineUPC" panose="02020603050405020304" pitchFamily="18" charset="-34"/>
                <a:cs typeface="JasmineUPC" panose="02020603050405020304" pitchFamily="18" charset="-34"/>
              </a:rPr>
              <a:t>ติดต่อสอบถามโทร.075-491158 ต่อ106</a:t>
            </a:r>
            <a:endParaRPr lang="en-US" sz="2400" b="1" dirty="0">
              <a:latin typeface="JasmineUPC" panose="02020603050405020304" pitchFamily="18" charset="-34"/>
              <a:cs typeface="JasmineUPC" panose="02020603050405020304" pitchFamily="18" charset="-34"/>
            </a:endParaRPr>
          </a:p>
        </p:txBody>
      </p:sp>
      <p:pic>
        <p:nvPicPr>
          <p:cNvPr id="1030" name="Picture 6" descr="D:\กิ๊ง\ระยะเวลาชำระภาษ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4" y="4047892"/>
            <a:ext cx="6817353" cy="522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9810"/>
            <a:ext cx="1962616" cy="160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46447" y="2439812"/>
            <a:ext cx="1302863" cy="160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616" y="2439811"/>
            <a:ext cx="1683832" cy="160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314" y="2439810"/>
            <a:ext cx="1881523" cy="160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เทศบาลตำบลนาบอน อำเภอนาบอน จังหวัดนครศรีธรรมราช :: WWW ..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4" y="0"/>
            <a:ext cx="1248937" cy="124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421" y="1"/>
            <a:ext cx="2011671" cy="1248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092" y="1"/>
            <a:ext cx="1738107" cy="1243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314" y="1"/>
            <a:ext cx="1891686" cy="1243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3608146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</TotalTime>
  <Words>15</Words>
  <Application>Microsoft Office PowerPoint</Application>
  <PresentationFormat>กระดาษ A4 (210x297 มม.)</PresentationFormat>
  <Paragraphs>3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ธีมของ Office</vt:lpstr>
      <vt:lpstr>งานนำเสนอ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สสอ.ช้างกลาง นครศรีธรรมราช</dc:creator>
  <cp:lastModifiedBy>cccccc</cp:lastModifiedBy>
  <cp:revision>16</cp:revision>
  <dcterms:created xsi:type="dcterms:W3CDTF">2023-01-17T22:37:28Z</dcterms:created>
  <dcterms:modified xsi:type="dcterms:W3CDTF">2023-01-18T03:17:57Z</dcterms:modified>
</cp:coreProperties>
</file>